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23100" cy="93091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222" autoAdjust="0"/>
  </p:normalViewPr>
  <p:slideViewPr>
    <p:cSldViewPr snapToGrid="0">
      <p:cViewPr varScale="1">
        <p:scale>
          <a:sx n="105" d="100"/>
          <a:sy n="105" d="100"/>
        </p:scale>
        <p:origin x="776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kiko Gräfin von Oberndorff" userId="0ad0bf9d2931db93" providerId="LiveId" clId="{7E7C69DC-24FB-5625-8766-EF6256773D4A}"/>
    <pc:docChg chg="modSld">
      <pc:chgData name="Makiko Gräfin von Oberndorff" userId="0ad0bf9d2931db93" providerId="LiveId" clId="{7E7C69DC-24FB-5625-8766-EF6256773D4A}" dt="2026-07-01T07:36:05.380" v="18" actId="20577"/>
      <pc:docMkLst>
        <pc:docMk/>
      </pc:docMkLst>
      <pc:sldChg chg="modSp mod">
        <pc:chgData name="Makiko Gräfin von Oberndorff" userId="0ad0bf9d2931db93" providerId="LiveId" clId="{7E7C69DC-24FB-5625-8766-EF6256773D4A}" dt="2026-07-01T07:36:05.380" v="18" actId="20577"/>
        <pc:sldMkLst>
          <pc:docMk/>
          <pc:sldMk cId="3702681344" sldId="256"/>
        </pc:sldMkLst>
        <pc:graphicFrameChg chg="modGraphic">
          <ac:chgData name="Makiko Gräfin von Oberndorff" userId="0ad0bf9d2931db93" providerId="LiveId" clId="{7E7C69DC-24FB-5625-8766-EF6256773D4A}" dt="2026-07-01T07:36:05.380" v="18" actId="20577"/>
          <ac:graphicFrameMkLst>
            <pc:docMk/>
            <pc:sldMk cId="3702681344" sldId="256"/>
            <ac:graphicFrameMk id="12" creationId="{A1FAB7D2-03A8-4463-BD38-E04FE3554F16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B3DF82-C609-417D-B553-32050E52557B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kumimoji="1" lang="ja-JP" altLang="en-US"/>
        </a:p>
      </dgm:t>
    </dgm:pt>
    <dgm:pt modelId="{EFDC0DC2-5BB6-4127-B5AC-64A497553BE3}">
      <dgm:prSet phldrT="[テキスト]" custT="1"/>
      <dgm:spPr/>
      <dgm:t>
        <a:bodyPr/>
        <a:lstStyle/>
        <a:p>
          <a:r>
            <a:rPr kumimoji="1" lang="en-US" altLang="ja-JP" sz="2000" dirty="0"/>
            <a:t>Step1</a:t>
          </a:r>
          <a:endParaRPr kumimoji="1" lang="ja-JP" altLang="en-US" sz="2000" dirty="0"/>
        </a:p>
      </dgm:t>
    </dgm:pt>
    <dgm:pt modelId="{306579FB-D896-4427-B443-D3A3D4A06514}" type="parTrans" cxnId="{237EDAD3-2B6F-4F87-AB6D-2A263C864E38}">
      <dgm:prSet/>
      <dgm:spPr/>
      <dgm:t>
        <a:bodyPr/>
        <a:lstStyle/>
        <a:p>
          <a:endParaRPr kumimoji="1" lang="ja-JP" altLang="en-US"/>
        </a:p>
      </dgm:t>
    </dgm:pt>
    <dgm:pt modelId="{B44E89D4-26FB-40E6-B63F-73B5A895260F}" type="sibTrans" cxnId="{237EDAD3-2B6F-4F87-AB6D-2A263C864E38}">
      <dgm:prSet/>
      <dgm:spPr/>
      <dgm:t>
        <a:bodyPr/>
        <a:lstStyle/>
        <a:p>
          <a:endParaRPr kumimoji="1" lang="ja-JP" altLang="en-US"/>
        </a:p>
      </dgm:t>
    </dgm:pt>
    <dgm:pt modelId="{0EA6A19F-E668-4370-9ABA-B97A04805699}">
      <dgm:prSet phldrT="[テキスト]" custT="1"/>
      <dgm:spPr/>
      <dgm:t>
        <a:bodyPr/>
        <a:lstStyle/>
        <a:p>
          <a:r>
            <a:rPr kumimoji="1" lang="ja-JP" altLang="en-US" sz="1400" b="1" dirty="0"/>
            <a:t>公式ウェブサイトよりご応募ください。</a:t>
          </a:r>
          <a:r>
            <a:rPr kumimoji="1" lang="ja-JP" altLang="en-US" sz="1200" b="1" dirty="0"/>
            <a:t>（または応募登録フォームにて応募）</a:t>
          </a:r>
          <a:br>
            <a:rPr kumimoji="1" lang="en-GB" altLang="ja-JP" sz="1400" b="1" dirty="0"/>
          </a:br>
          <a:r>
            <a:rPr kumimoji="1" lang="ja-JP" altLang="en-US" sz="1400" u="sng" dirty="0"/>
            <a:t>注意事項</a:t>
          </a:r>
          <a:r>
            <a:rPr kumimoji="1" lang="ja-JP" altLang="en-US" sz="1400" dirty="0"/>
            <a:t>）原則、応募の際に記載いただいた内容をそのまま使用します。</a:t>
          </a:r>
          <a:r>
            <a:rPr kumimoji="1" lang="ja-JP" altLang="en-US" sz="1400" u="wavy" baseline="0" dirty="0">
              <a:uFill>
                <a:solidFill>
                  <a:srgbClr val="FF0000"/>
                </a:solidFill>
              </a:uFill>
            </a:rPr>
            <a:t>タイプミスなどに十分ご留意ください</a:t>
          </a:r>
          <a:r>
            <a:rPr kumimoji="1" lang="ja-JP" altLang="en-US" sz="1400" dirty="0"/>
            <a:t>。</a:t>
          </a:r>
          <a:endParaRPr kumimoji="1" lang="ja-JP" altLang="en-US" sz="1400" b="1" dirty="0"/>
        </a:p>
      </dgm:t>
    </dgm:pt>
    <dgm:pt modelId="{12F6C344-4B9A-4B3D-9B5D-20A971233C3B}" type="parTrans" cxnId="{39602ED6-62C6-4C71-A11D-F8AA28C7C47F}">
      <dgm:prSet/>
      <dgm:spPr/>
      <dgm:t>
        <a:bodyPr/>
        <a:lstStyle/>
        <a:p>
          <a:endParaRPr kumimoji="1" lang="ja-JP" altLang="en-US"/>
        </a:p>
      </dgm:t>
    </dgm:pt>
    <dgm:pt modelId="{C1414D9F-835F-4174-84EA-6B30E648F655}" type="sibTrans" cxnId="{39602ED6-62C6-4C71-A11D-F8AA28C7C47F}">
      <dgm:prSet/>
      <dgm:spPr/>
      <dgm:t>
        <a:bodyPr/>
        <a:lstStyle/>
        <a:p>
          <a:endParaRPr kumimoji="1" lang="ja-JP" altLang="en-US"/>
        </a:p>
      </dgm:t>
    </dgm:pt>
    <dgm:pt modelId="{B65DAF1A-2534-4EB7-8D71-1B6E0D28C4B6}">
      <dgm:prSet phldrT="[テキスト]" custT="1"/>
      <dgm:spPr/>
      <dgm:t>
        <a:bodyPr/>
        <a:lstStyle/>
        <a:p>
          <a:r>
            <a:rPr kumimoji="1" lang="en-US" altLang="ja-JP" sz="2000" dirty="0"/>
            <a:t>Step2</a:t>
          </a:r>
          <a:endParaRPr kumimoji="1" lang="ja-JP" altLang="en-US" sz="2000" dirty="0"/>
        </a:p>
      </dgm:t>
    </dgm:pt>
    <dgm:pt modelId="{B3FF625D-5004-400E-97DE-2A4E27FEDB6F}" type="parTrans" cxnId="{402DE396-C71E-40A1-8656-24CE692CE9DB}">
      <dgm:prSet/>
      <dgm:spPr/>
      <dgm:t>
        <a:bodyPr/>
        <a:lstStyle/>
        <a:p>
          <a:endParaRPr kumimoji="1" lang="ja-JP" altLang="en-US"/>
        </a:p>
      </dgm:t>
    </dgm:pt>
    <dgm:pt modelId="{1021905B-24BF-406E-9DFA-1918D29F81CB}" type="sibTrans" cxnId="{402DE396-C71E-40A1-8656-24CE692CE9DB}">
      <dgm:prSet/>
      <dgm:spPr/>
      <dgm:t>
        <a:bodyPr/>
        <a:lstStyle/>
        <a:p>
          <a:endParaRPr kumimoji="1" lang="ja-JP" altLang="en-US"/>
        </a:p>
      </dgm:t>
    </dgm:pt>
    <dgm:pt modelId="{86B68942-D093-4344-AA49-979206353D78}">
      <dgm:prSet phldrT="[テキスト]" custT="1"/>
      <dgm:spPr/>
      <dgm:t>
        <a:bodyPr/>
        <a:lstStyle/>
        <a:p>
          <a:r>
            <a:rPr kumimoji="1" lang="ja-JP" altLang="en-US" sz="1400" b="1" dirty="0"/>
            <a:t>ご応募完了後、応募受付完了のメールがお申込者に送信されますので、必ずご確認ください。　　　　　　　　　　　　　　　　　　　　　　　　　</a:t>
          </a:r>
          <a:br>
            <a:rPr kumimoji="1" lang="en-US" altLang="ja-JP" sz="1400" b="1" dirty="0"/>
          </a:br>
          <a:r>
            <a:rPr kumimoji="1" lang="ja-JP" altLang="en-US" sz="1400" dirty="0"/>
            <a:t>（万が一、届かなかった場合は、ご一報ください。）</a:t>
          </a:r>
        </a:p>
      </dgm:t>
    </dgm:pt>
    <dgm:pt modelId="{50D11BBE-5DF6-4E73-BE53-0CE9AA259D90}" type="parTrans" cxnId="{249FAA87-607A-4029-AD6C-B4B30D0B2AB7}">
      <dgm:prSet/>
      <dgm:spPr/>
      <dgm:t>
        <a:bodyPr/>
        <a:lstStyle/>
        <a:p>
          <a:endParaRPr kumimoji="1" lang="ja-JP" altLang="en-US"/>
        </a:p>
      </dgm:t>
    </dgm:pt>
    <dgm:pt modelId="{3711FCAC-A33C-468F-847C-A90D7858E8C5}" type="sibTrans" cxnId="{249FAA87-607A-4029-AD6C-B4B30D0B2AB7}">
      <dgm:prSet/>
      <dgm:spPr/>
      <dgm:t>
        <a:bodyPr/>
        <a:lstStyle/>
        <a:p>
          <a:endParaRPr kumimoji="1" lang="ja-JP" altLang="en-US"/>
        </a:p>
      </dgm:t>
    </dgm:pt>
    <dgm:pt modelId="{218EA27F-96C0-4980-8B82-4DA9F4727869}">
      <dgm:prSet phldrT="[テキスト]" custT="1"/>
      <dgm:spPr/>
      <dgm:t>
        <a:bodyPr/>
        <a:lstStyle/>
        <a:p>
          <a:r>
            <a:rPr kumimoji="1" lang="en-US" altLang="ja-JP" sz="2000" dirty="0"/>
            <a:t>Step3</a:t>
          </a:r>
          <a:endParaRPr kumimoji="1" lang="ja-JP" altLang="en-US" sz="2000" dirty="0"/>
        </a:p>
      </dgm:t>
    </dgm:pt>
    <dgm:pt modelId="{AC050E51-3920-4F5D-9D92-EE41401E10E9}" type="parTrans" cxnId="{2F527484-425F-4939-82DB-14EB468179D8}">
      <dgm:prSet/>
      <dgm:spPr/>
      <dgm:t>
        <a:bodyPr/>
        <a:lstStyle/>
        <a:p>
          <a:endParaRPr kumimoji="1" lang="ja-JP" altLang="en-US"/>
        </a:p>
      </dgm:t>
    </dgm:pt>
    <dgm:pt modelId="{4D084FF4-29D4-4A82-A4C9-65039865C522}" type="sibTrans" cxnId="{2F527484-425F-4939-82DB-14EB468179D8}">
      <dgm:prSet/>
      <dgm:spPr/>
      <dgm:t>
        <a:bodyPr/>
        <a:lstStyle/>
        <a:p>
          <a:endParaRPr kumimoji="1" lang="ja-JP" altLang="en-US"/>
        </a:p>
      </dgm:t>
    </dgm:pt>
    <dgm:pt modelId="{370664D9-8670-42AA-B94B-F84439F72D92}">
      <dgm:prSet phldrT="[テキスト]" custT="1"/>
      <dgm:spPr/>
      <dgm:t>
        <a:bodyPr/>
        <a:lstStyle/>
        <a:p>
          <a:r>
            <a:rPr kumimoji="1" lang="ja-JP" altLang="en-US" sz="1400" b="1" kern="1200" dirty="0"/>
            <a:t>出品酒サンプルを国内の輸送委託業者（新潟）までご送付ください。</a:t>
          </a:r>
          <a:br>
            <a:rPr kumimoji="1" lang="en-GB" altLang="ja-JP" sz="1400" kern="1200" dirty="0"/>
          </a:br>
          <a:r>
            <a:rPr kumimoji="1" lang="ja-JP" altLang="en-US" sz="1400" u="sng" kern="1200" dirty="0"/>
            <a:t>注意事項１</a:t>
          </a:r>
          <a:r>
            <a:rPr kumimoji="1" lang="ja-JP" altLang="en-US" sz="1400" u="none" kern="1200" dirty="0"/>
            <a:t>）</a:t>
          </a:r>
          <a:r>
            <a:rPr kumimoji="1" lang="ja-JP" altLang="en-US" sz="1400" kern="1200" dirty="0"/>
            <a:t>サンプルボトル裏面に必ず「</a:t>
          </a:r>
          <a:r>
            <a:rPr kumimoji="1" lang="ja-JP" altLang="en-US" sz="1400" u="wavy" kern="1200" baseline="0" dirty="0">
              <a:uFill>
                <a:solidFill>
                  <a:srgbClr val="FF0000"/>
                </a:solidFill>
              </a:uFill>
            </a:rPr>
            <a:t>概要ラベル」の添</a:t>
          </a:r>
          <a:r>
            <a:rPr kumimoji="1" lang="ja-JP" altLang="en-US" sz="1400" u="wavy" strike="noStrike" kern="1200" baseline="0" dirty="0">
              <a:uFill>
                <a:solidFill>
                  <a:srgbClr val="FF0000"/>
                </a:solidFill>
              </a:uFill>
            </a:rPr>
            <a:t>付</a:t>
          </a:r>
          <a:r>
            <a:rPr kumimoji="1" lang="ja-JP" altLang="en-US" sz="1400" u="none" strike="noStrike" kern="1200" dirty="0"/>
            <a:t>をお願い致します。</a:t>
          </a:r>
          <a:br>
            <a:rPr kumimoji="1" lang="en-GB" altLang="ja-JP" sz="1400" u="none" strike="noStrike" kern="1200" dirty="0"/>
          </a:br>
          <a:r>
            <a:rPr kumimoji="1" lang="ja-JP" altLang="en-US" sz="1400" u="sng" strike="noStrike" kern="1200" dirty="0"/>
            <a:t>注意事項２</a:t>
          </a:r>
          <a:r>
            <a:rPr kumimoji="1" lang="ja-JP" altLang="en-US" sz="1400" u="none" kern="1200" dirty="0"/>
            <a:t>）</a:t>
          </a:r>
          <a:r>
            <a:rPr kumimoji="1" lang="ja-JP" altLang="en-US" sz="1400" kern="1200" dirty="0"/>
            <a:t>輸送委託業者に到着後、一度開封いたします。新潟まで安全に届く、かつ再度の輸送に耐えうる梱包をお願いいたしま</a:t>
          </a:r>
          <a:r>
            <a:rPr kumimoji="1" lang="ja-JP" alt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游ゴシック" panose="020F0502020204030204"/>
              <a:ea typeface="游ゴシック" panose="020B0400000000000000" pitchFamily="34" charset="-128"/>
              <a:cs typeface="+mn-cs"/>
            </a:rPr>
            <a:t>す。（過剰な梱包はお控えください。）</a:t>
          </a:r>
        </a:p>
      </dgm:t>
    </dgm:pt>
    <dgm:pt modelId="{6FA9E7E8-637B-43B1-91B2-F44AF212BEEA}" type="parTrans" cxnId="{0C704841-2B92-4001-A180-E8A4A15A22F5}">
      <dgm:prSet/>
      <dgm:spPr/>
      <dgm:t>
        <a:bodyPr/>
        <a:lstStyle/>
        <a:p>
          <a:endParaRPr kumimoji="1" lang="ja-JP" altLang="en-US"/>
        </a:p>
      </dgm:t>
    </dgm:pt>
    <dgm:pt modelId="{E4E03A6A-21F0-4E34-BC7A-78826E9493EB}" type="sibTrans" cxnId="{0C704841-2B92-4001-A180-E8A4A15A22F5}">
      <dgm:prSet/>
      <dgm:spPr/>
      <dgm:t>
        <a:bodyPr/>
        <a:lstStyle/>
        <a:p>
          <a:endParaRPr kumimoji="1" lang="ja-JP" altLang="en-US"/>
        </a:p>
      </dgm:t>
    </dgm:pt>
    <dgm:pt modelId="{6221D871-C3B0-49AA-AF6B-CF692784B53A}">
      <dgm:prSet phldrT="[テキスト]"/>
      <dgm:spPr/>
      <dgm:t>
        <a:bodyPr/>
        <a:lstStyle/>
        <a:p>
          <a:r>
            <a:rPr kumimoji="1" lang="en-US" altLang="ja-JP" dirty="0"/>
            <a:t>Step4</a:t>
          </a:r>
          <a:endParaRPr kumimoji="1" lang="ja-JP" altLang="en-US" dirty="0"/>
        </a:p>
      </dgm:t>
    </dgm:pt>
    <dgm:pt modelId="{D31C4F29-4AC3-46CD-A3DB-4B00AEFDDCFB}" type="parTrans" cxnId="{D2C50AAD-048F-4081-983A-33A3EDDFB986}">
      <dgm:prSet/>
      <dgm:spPr/>
      <dgm:t>
        <a:bodyPr/>
        <a:lstStyle/>
        <a:p>
          <a:endParaRPr kumimoji="1" lang="ja-JP" altLang="en-US"/>
        </a:p>
      </dgm:t>
    </dgm:pt>
    <dgm:pt modelId="{4B18AB4D-2648-4CEC-9EBD-AD694244524C}" type="sibTrans" cxnId="{D2C50AAD-048F-4081-983A-33A3EDDFB986}">
      <dgm:prSet/>
      <dgm:spPr/>
      <dgm:t>
        <a:bodyPr/>
        <a:lstStyle/>
        <a:p>
          <a:endParaRPr kumimoji="1" lang="ja-JP" altLang="en-US"/>
        </a:p>
      </dgm:t>
    </dgm:pt>
    <dgm:pt modelId="{4CFBDCF8-5352-4FDF-9427-EC67C1DB8542}">
      <dgm:prSet phldrT="[テキスト]" custT="1"/>
      <dgm:spPr/>
      <dgm:t>
        <a:bodyPr/>
        <a:lstStyle/>
        <a:p>
          <a:r>
            <a:rPr kumimoji="1" lang="ja-JP" altLang="en-US" sz="1400" u="wavy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uFill>
                <a:solidFill>
                  <a:srgbClr val="FF0000"/>
                </a:solidFill>
              </a:uFill>
              <a:latin typeface="游ゴシック" panose="020F0502020204030204"/>
              <a:ea typeface="游ゴシック" panose="020B0400000000000000" pitchFamily="34" charset="-128"/>
              <a:cs typeface="+mn-cs"/>
            </a:rPr>
            <a:t>「原材料表示シート」</a:t>
          </a:r>
          <a:r>
            <a:rPr kumimoji="1" lang="ja-JP" alt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游ゴシック" panose="020F0502020204030204"/>
              <a:ea typeface="游ゴシック" panose="020B0400000000000000" pitchFamily="34" charset="-128"/>
              <a:cs typeface="+mn-cs"/>
            </a:rPr>
            <a:t>を指定の宛先までメールでご送付ください。</a:t>
          </a:r>
        </a:p>
      </dgm:t>
    </dgm:pt>
    <dgm:pt modelId="{D75EC336-7F74-47F9-B2F5-7F84E8E3AAE6}" type="parTrans" cxnId="{804A6967-B853-4EED-A161-0E627C58EED6}">
      <dgm:prSet/>
      <dgm:spPr/>
      <dgm:t>
        <a:bodyPr/>
        <a:lstStyle/>
        <a:p>
          <a:endParaRPr kumimoji="1" lang="ja-JP" altLang="en-US"/>
        </a:p>
      </dgm:t>
    </dgm:pt>
    <dgm:pt modelId="{A2D07A0B-FEC1-4599-86A2-C9790B33376E}" type="sibTrans" cxnId="{804A6967-B853-4EED-A161-0E627C58EED6}">
      <dgm:prSet/>
      <dgm:spPr/>
      <dgm:t>
        <a:bodyPr/>
        <a:lstStyle/>
        <a:p>
          <a:endParaRPr kumimoji="1" lang="ja-JP" altLang="en-US"/>
        </a:p>
      </dgm:t>
    </dgm:pt>
    <dgm:pt modelId="{87EB9EB0-1D30-425C-A967-F0C85D212E09}">
      <dgm:prSet phldrT="[テキスト]" custT="1"/>
      <dgm:spPr/>
      <dgm:t>
        <a:bodyPr/>
        <a:lstStyle/>
        <a:p>
          <a:r>
            <a:rPr kumimoji="1" lang="ja-JP" altLang="en-US" sz="1400" kern="1200" dirty="0"/>
            <a:t>結果発表までしばらくお待ちください。</a:t>
          </a:r>
        </a:p>
      </dgm:t>
    </dgm:pt>
    <dgm:pt modelId="{EFFE6F22-058D-41D7-8504-FC1B554B1A35}" type="parTrans" cxnId="{5EDB9688-61CC-4E1A-9A9E-111E67620F13}">
      <dgm:prSet/>
      <dgm:spPr/>
      <dgm:t>
        <a:bodyPr/>
        <a:lstStyle/>
        <a:p>
          <a:endParaRPr kumimoji="1" lang="ja-JP" altLang="en-US"/>
        </a:p>
      </dgm:t>
    </dgm:pt>
    <dgm:pt modelId="{C65337A5-5FD8-48F4-BEE0-5111C41C2A44}" type="sibTrans" cxnId="{5EDB9688-61CC-4E1A-9A9E-111E67620F13}">
      <dgm:prSet/>
      <dgm:spPr/>
      <dgm:t>
        <a:bodyPr/>
        <a:lstStyle/>
        <a:p>
          <a:endParaRPr kumimoji="1" lang="ja-JP" altLang="en-US"/>
        </a:p>
      </dgm:t>
    </dgm:pt>
    <dgm:pt modelId="{451A0FE6-DA42-4261-BAFA-76D6BCCAD29E}">
      <dgm:prSet phldrT="[テキスト]" custT="1"/>
      <dgm:spPr/>
      <dgm:t>
        <a:bodyPr/>
        <a:lstStyle/>
        <a:p>
          <a:r>
            <a:rPr kumimoji="1" lang="ja-JP" alt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游ゴシック" panose="020F0502020204030204"/>
              <a:ea typeface="游ゴシック" panose="020B0400000000000000" pitchFamily="34" charset="-128"/>
              <a:cs typeface="+mn-cs"/>
            </a:rPr>
            <a:t>出品酒は丁寧にお取り扱いさせていただきます。後日、輸送委託業者から直接、輸送料の請求書が送られますのでご入金をお願いいたします。</a:t>
          </a:r>
        </a:p>
      </dgm:t>
    </dgm:pt>
    <dgm:pt modelId="{411910B5-2819-4F81-9010-218AE2BB7D1B}" type="parTrans" cxnId="{6041B6BA-ECB8-4D6E-916B-F4B4F9CF1070}">
      <dgm:prSet/>
      <dgm:spPr/>
      <dgm:t>
        <a:bodyPr/>
        <a:lstStyle/>
        <a:p>
          <a:endParaRPr lang="en-GB"/>
        </a:p>
      </dgm:t>
    </dgm:pt>
    <dgm:pt modelId="{5F169264-978F-4316-BFB3-70D1C3E642F5}" type="sibTrans" cxnId="{6041B6BA-ECB8-4D6E-916B-F4B4F9CF1070}">
      <dgm:prSet/>
      <dgm:spPr/>
      <dgm:t>
        <a:bodyPr/>
        <a:lstStyle/>
        <a:p>
          <a:endParaRPr lang="en-GB"/>
        </a:p>
      </dgm:t>
    </dgm:pt>
    <dgm:pt modelId="{D8C1EABC-4E5E-4BCB-A0BE-77DDEE68FD93}" type="pres">
      <dgm:prSet presAssocID="{3FB3DF82-C609-417D-B553-32050E52557B}" presName="linearFlow" presStyleCnt="0">
        <dgm:presLayoutVars>
          <dgm:dir/>
          <dgm:animLvl val="lvl"/>
          <dgm:resizeHandles val="exact"/>
        </dgm:presLayoutVars>
      </dgm:prSet>
      <dgm:spPr/>
    </dgm:pt>
    <dgm:pt modelId="{5AC4ED0A-A686-4A55-A263-1A25D232DB93}" type="pres">
      <dgm:prSet presAssocID="{EFDC0DC2-5BB6-4127-B5AC-64A497553BE3}" presName="composite" presStyleCnt="0"/>
      <dgm:spPr/>
    </dgm:pt>
    <dgm:pt modelId="{A5DF0B12-52C1-4E57-A7F5-C132477EFF2C}" type="pres">
      <dgm:prSet presAssocID="{EFDC0DC2-5BB6-4127-B5AC-64A497553BE3}" presName="parentText" presStyleLbl="alignNode1" presStyleIdx="0" presStyleCnt="4" custScaleY="100000" custLinFactNeighborX="-8678" custLinFactNeighborY="-7593">
        <dgm:presLayoutVars>
          <dgm:chMax val="1"/>
          <dgm:bulletEnabled val="1"/>
        </dgm:presLayoutVars>
      </dgm:prSet>
      <dgm:spPr/>
    </dgm:pt>
    <dgm:pt modelId="{5E14C18B-AE66-4CB9-A6AD-D9E773569EC0}" type="pres">
      <dgm:prSet presAssocID="{EFDC0DC2-5BB6-4127-B5AC-64A497553BE3}" presName="descendantText" presStyleLbl="alignAcc1" presStyleIdx="0" presStyleCnt="4" custScaleX="106585" custScaleY="122162" custLinFactNeighborX="2271" custLinFactNeighborY="1272">
        <dgm:presLayoutVars>
          <dgm:bulletEnabled val="1"/>
        </dgm:presLayoutVars>
      </dgm:prSet>
      <dgm:spPr/>
    </dgm:pt>
    <dgm:pt modelId="{B4B4AE06-8280-407F-8DD8-6CCDBEEA6464}" type="pres">
      <dgm:prSet presAssocID="{B44E89D4-26FB-40E6-B63F-73B5A895260F}" presName="sp" presStyleCnt="0"/>
      <dgm:spPr/>
    </dgm:pt>
    <dgm:pt modelId="{0CCD207D-45DD-4C85-A282-7936888376D6}" type="pres">
      <dgm:prSet presAssocID="{B65DAF1A-2534-4EB7-8D71-1B6E0D28C4B6}" presName="composite" presStyleCnt="0"/>
      <dgm:spPr/>
    </dgm:pt>
    <dgm:pt modelId="{06FC10AA-8AF4-4A52-A0B5-AED7CF18BD31}" type="pres">
      <dgm:prSet presAssocID="{B65DAF1A-2534-4EB7-8D71-1B6E0D28C4B6}" presName="parentText" presStyleLbl="alignNode1" presStyleIdx="1" presStyleCnt="4" custScaleY="113247">
        <dgm:presLayoutVars>
          <dgm:chMax val="1"/>
          <dgm:bulletEnabled val="1"/>
        </dgm:presLayoutVars>
      </dgm:prSet>
      <dgm:spPr/>
    </dgm:pt>
    <dgm:pt modelId="{186FED08-95FE-47D6-83E8-C23AFCF1C2B7}" type="pres">
      <dgm:prSet presAssocID="{B65DAF1A-2534-4EB7-8D71-1B6E0D28C4B6}" presName="descendantText" presStyleLbl="alignAcc1" presStyleIdx="1" presStyleCnt="4" custScaleY="158543" custLinFactNeighborX="-213" custLinFactNeighborY="-1953">
        <dgm:presLayoutVars>
          <dgm:bulletEnabled val="1"/>
        </dgm:presLayoutVars>
      </dgm:prSet>
      <dgm:spPr/>
    </dgm:pt>
    <dgm:pt modelId="{28AA6750-80C2-4941-B50E-E282D8F2F828}" type="pres">
      <dgm:prSet presAssocID="{1021905B-24BF-406E-9DFA-1918D29F81CB}" presName="sp" presStyleCnt="0"/>
      <dgm:spPr/>
    </dgm:pt>
    <dgm:pt modelId="{612DC1FD-AC1A-464E-871D-309BAE8FBF56}" type="pres">
      <dgm:prSet presAssocID="{218EA27F-96C0-4980-8B82-4DA9F4727869}" presName="composite" presStyleCnt="0"/>
      <dgm:spPr/>
    </dgm:pt>
    <dgm:pt modelId="{6755551C-F441-4FFF-9044-FE10EECE646D}" type="pres">
      <dgm:prSet presAssocID="{218EA27F-96C0-4980-8B82-4DA9F4727869}" presName="parentText" presStyleLbl="alignNode1" presStyleIdx="2" presStyleCnt="4" custScaleY="126726" custLinFactNeighborY="0">
        <dgm:presLayoutVars>
          <dgm:chMax val="1"/>
          <dgm:bulletEnabled val="1"/>
        </dgm:presLayoutVars>
      </dgm:prSet>
      <dgm:spPr/>
    </dgm:pt>
    <dgm:pt modelId="{57999739-7A12-4C45-9D50-16345EC884CA}" type="pres">
      <dgm:prSet presAssocID="{218EA27F-96C0-4980-8B82-4DA9F4727869}" presName="descendantText" presStyleLbl="alignAcc1" presStyleIdx="2" presStyleCnt="4" custScaleY="188101" custLinFactNeighborY="0">
        <dgm:presLayoutVars>
          <dgm:bulletEnabled val="1"/>
        </dgm:presLayoutVars>
      </dgm:prSet>
      <dgm:spPr/>
    </dgm:pt>
    <dgm:pt modelId="{93DAB461-A9D2-42A5-A69D-DBC747C8953D}" type="pres">
      <dgm:prSet presAssocID="{4D084FF4-29D4-4A82-A4C9-65039865C522}" presName="sp" presStyleCnt="0"/>
      <dgm:spPr/>
    </dgm:pt>
    <dgm:pt modelId="{22B78CE8-9083-4B7B-A23B-CB0C63E51FFB}" type="pres">
      <dgm:prSet presAssocID="{6221D871-C3B0-49AA-AF6B-CF692784B53A}" presName="composite" presStyleCnt="0"/>
      <dgm:spPr/>
    </dgm:pt>
    <dgm:pt modelId="{08959634-1C2F-40B4-8645-2DBACD12BB50}" type="pres">
      <dgm:prSet presAssocID="{6221D871-C3B0-49AA-AF6B-CF692784B53A}" presName="parentText" presStyleLbl="alignNode1" presStyleIdx="3" presStyleCnt="4" custScaleY="128987">
        <dgm:presLayoutVars>
          <dgm:chMax val="1"/>
          <dgm:bulletEnabled val="1"/>
        </dgm:presLayoutVars>
      </dgm:prSet>
      <dgm:spPr/>
    </dgm:pt>
    <dgm:pt modelId="{E43938D7-3D0D-4018-AC73-D32C92A03785}" type="pres">
      <dgm:prSet presAssocID="{6221D871-C3B0-49AA-AF6B-CF692784B53A}" presName="descendantText" presStyleLbl="alignAcc1" presStyleIdx="3" presStyleCnt="4" custScaleY="162732" custLinFactNeighborY="1137">
        <dgm:presLayoutVars>
          <dgm:bulletEnabled val="1"/>
        </dgm:presLayoutVars>
      </dgm:prSet>
      <dgm:spPr/>
    </dgm:pt>
  </dgm:ptLst>
  <dgm:cxnLst>
    <dgm:cxn modelId="{2E328610-59E2-475B-8E59-CD55623043FE}" type="presOf" srcId="{86B68942-D093-4344-AA49-979206353D78}" destId="{186FED08-95FE-47D6-83E8-C23AFCF1C2B7}" srcOrd="0" destOrd="0" presId="urn:microsoft.com/office/officeart/2005/8/layout/chevron2"/>
    <dgm:cxn modelId="{0C56EB10-E778-45E6-A030-D02D85132BB8}" type="presOf" srcId="{0EA6A19F-E668-4370-9ABA-B97A04805699}" destId="{5E14C18B-AE66-4CB9-A6AD-D9E773569EC0}" srcOrd="0" destOrd="0" presId="urn:microsoft.com/office/officeart/2005/8/layout/chevron2"/>
    <dgm:cxn modelId="{3F04201C-DCFC-480D-B142-651362F8D34B}" type="presOf" srcId="{3FB3DF82-C609-417D-B553-32050E52557B}" destId="{D8C1EABC-4E5E-4BCB-A0BE-77DDEE68FD93}" srcOrd="0" destOrd="0" presId="urn:microsoft.com/office/officeart/2005/8/layout/chevron2"/>
    <dgm:cxn modelId="{0C704841-2B92-4001-A180-E8A4A15A22F5}" srcId="{218EA27F-96C0-4980-8B82-4DA9F4727869}" destId="{370664D9-8670-42AA-B94B-F84439F72D92}" srcOrd="0" destOrd="0" parTransId="{6FA9E7E8-637B-43B1-91B2-F44AF212BEEA}" sibTransId="{E4E03A6A-21F0-4E34-BC7A-78826E9493EB}"/>
    <dgm:cxn modelId="{F99A1842-0B9D-42E1-A67A-8F709FD23A3A}" type="presOf" srcId="{218EA27F-96C0-4980-8B82-4DA9F4727869}" destId="{6755551C-F441-4FFF-9044-FE10EECE646D}" srcOrd="0" destOrd="0" presId="urn:microsoft.com/office/officeart/2005/8/layout/chevron2"/>
    <dgm:cxn modelId="{E6218C45-CCDB-4F6C-8385-63B64406D616}" type="presOf" srcId="{B65DAF1A-2534-4EB7-8D71-1B6E0D28C4B6}" destId="{06FC10AA-8AF4-4A52-A0B5-AED7CF18BD31}" srcOrd="0" destOrd="0" presId="urn:microsoft.com/office/officeart/2005/8/layout/chevron2"/>
    <dgm:cxn modelId="{FC78F45F-F1A7-4CB7-9AF0-E0427E563FE9}" type="presOf" srcId="{370664D9-8670-42AA-B94B-F84439F72D92}" destId="{57999739-7A12-4C45-9D50-16345EC884CA}" srcOrd="0" destOrd="0" presId="urn:microsoft.com/office/officeart/2005/8/layout/chevron2"/>
    <dgm:cxn modelId="{804A6967-B853-4EED-A161-0E627C58EED6}" srcId="{6221D871-C3B0-49AA-AF6B-CF692784B53A}" destId="{4CFBDCF8-5352-4FDF-9427-EC67C1DB8542}" srcOrd="0" destOrd="0" parTransId="{D75EC336-7F74-47F9-B2F5-7F84E8E3AAE6}" sibTransId="{A2D07A0B-FEC1-4599-86A2-C9790B33376E}"/>
    <dgm:cxn modelId="{2C902582-25D5-4394-A21A-DC2B259A1F09}" type="presOf" srcId="{87EB9EB0-1D30-425C-A967-F0C85D212E09}" destId="{E43938D7-3D0D-4018-AC73-D32C92A03785}" srcOrd="0" destOrd="2" presId="urn:microsoft.com/office/officeart/2005/8/layout/chevron2"/>
    <dgm:cxn modelId="{2F527484-425F-4939-82DB-14EB468179D8}" srcId="{3FB3DF82-C609-417D-B553-32050E52557B}" destId="{218EA27F-96C0-4980-8B82-4DA9F4727869}" srcOrd="2" destOrd="0" parTransId="{AC050E51-3920-4F5D-9D92-EE41401E10E9}" sibTransId="{4D084FF4-29D4-4A82-A4C9-65039865C522}"/>
    <dgm:cxn modelId="{249FAA87-607A-4029-AD6C-B4B30D0B2AB7}" srcId="{B65DAF1A-2534-4EB7-8D71-1B6E0D28C4B6}" destId="{86B68942-D093-4344-AA49-979206353D78}" srcOrd="0" destOrd="0" parTransId="{50D11BBE-5DF6-4E73-BE53-0CE9AA259D90}" sibTransId="{3711FCAC-A33C-468F-847C-A90D7858E8C5}"/>
    <dgm:cxn modelId="{5EDB9688-61CC-4E1A-9A9E-111E67620F13}" srcId="{6221D871-C3B0-49AA-AF6B-CF692784B53A}" destId="{87EB9EB0-1D30-425C-A967-F0C85D212E09}" srcOrd="2" destOrd="0" parTransId="{EFFE6F22-058D-41D7-8504-FC1B554B1A35}" sibTransId="{C65337A5-5FD8-48F4-BEE0-5111C41C2A44}"/>
    <dgm:cxn modelId="{402DE396-C71E-40A1-8656-24CE692CE9DB}" srcId="{3FB3DF82-C609-417D-B553-32050E52557B}" destId="{B65DAF1A-2534-4EB7-8D71-1B6E0D28C4B6}" srcOrd="1" destOrd="0" parTransId="{B3FF625D-5004-400E-97DE-2A4E27FEDB6F}" sibTransId="{1021905B-24BF-406E-9DFA-1918D29F81CB}"/>
    <dgm:cxn modelId="{D2C50AAD-048F-4081-983A-33A3EDDFB986}" srcId="{3FB3DF82-C609-417D-B553-32050E52557B}" destId="{6221D871-C3B0-49AA-AF6B-CF692784B53A}" srcOrd="3" destOrd="0" parTransId="{D31C4F29-4AC3-46CD-A3DB-4B00AEFDDCFB}" sibTransId="{4B18AB4D-2648-4CEC-9EBD-AD694244524C}"/>
    <dgm:cxn modelId="{7D1073AF-0FCB-4818-8429-5F7F774F4A17}" type="presOf" srcId="{6221D871-C3B0-49AA-AF6B-CF692784B53A}" destId="{08959634-1C2F-40B4-8645-2DBACD12BB50}" srcOrd="0" destOrd="0" presId="urn:microsoft.com/office/officeart/2005/8/layout/chevron2"/>
    <dgm:cxn modelId="{7C340FB2-87C3-431A-A1A2-5832DAB0B178}" type="presOf" srcId="{4CFBDCF8-5352-4FDF-9427-EC67C1DB8542}" destId="{E43938D7-3D0D-4018-AC73-D32C92A03785}" srcOrd="0" destOrd="0" presId="urn:microsoft.com/office/officeart/2005/8/layout/chevron2"/>
    <dgm:cxn modelId="{6041B6BA-ECB8-4D6E-916B-F4B4F9CF1070}" srcId="{6221D871-C3B0-49AA-AF6B-CF692784B53A}" destId="{451A0FE6-DA42-4261-BAFA-76D6BCCAD29E}" srcOrd="1" destOrd="0" parTransId="{411910B5-2819-4F81-9010-218AE2BB7D1B}" sibTransId="{5F169264-978F-4316-BFB3-70D1C3E642F5}"/>
    <dgm:cxn modelId="{0CD147C1-B9ED-4B18-A000-D9A9D5B50124}" type="presOf" srcId="{451A0FE6-DA42-4261-BAFA-76D6BCCAD29E}" destId="{E43938D7-3D0D-4018-AC73-D32C92A03785}" srcOrd="0" destOrd="1" presId="urn:microsoft.com/office/officeart/2005/8/layout/chevron2"/>
    <dgm:cxn modelId="{237EDAD3-2B6F-4F87-AB6D-2A263C864E38}" srcId="{3FB3DF82-C609-417D-B553-32050E52557B}" destId="{EFDC0DC2-5BB6-4127-B5AC-64A497553BE3}" srcOrd="0" destOrd="0" parTransId="{306579FB-D896-4427-B443-D3A3D4A06514}" sibTransId="{B44E89D4-26FB-40E6-B63F-73B5A895260F}"/>
    <dgm:cxn modelId="{39602ED6-62C6-4C71-A11D-F8AA28C7C47F}" srcId="{EFDC0DC2-5BB6-4127-B5AC-64A497553BE3}" destId="{0EA6A19F-E668-4370-9ABA-B97A04805699}" srcOrd="0" destOrd="0" parTransId="{12F6C344-4B9A-4B3D-9B5D-20A971233C3B}" sibTransId="{C1414D9F-835F-4174-84EA-6B30E648F655}"/>
    <dgm:cxn modelId="{B1A6E6F4-C02E-4A89-BA43-BBD87823AB8E}" type="presOf" srcId="{EFDC0DC2-5BB6-4127-B5AC-64A497553BE3}" destId="{A5DF0B12-52C1-4E57-A7F5-C132477EFF2C}" srcOrd="0" destOrd="0" presId="urn:microsoft.com/office/officeart/2005/8/layout/chevron2"/>
    <dgm:cxn modelId="{F6606C75-6A89-47E9-98A3-C4B556467C40}" type="presParOf" srcId="{D8C1EABC-4E5E-4BCB-A0BE-77DDEE68FD93}" destId="{5AC4ED0A-A686-4A55-A263-1A25D232DB93}" srcOrd="0" destOrd="0" presId="urn:microsoft.com/office/officeart/2005/8/layout/chevron2"/>
    <dgm:cxn modelId="{0B6EBF06-7884-48BD-A7FE-10E6A2D64161}" type="presParOf" srcId="{5AC4ED0A-A686-4A55-A263-1A25D232DB93}" destId="{A5DF0B12-52C1-4E57-A7F5-C132477EFF2C}" srcOrd="0" destOrd="0" presId="urn:microsoft.com/office/officeart/2005/8/layout/chevron2"/>
    <dgm:cxn modelId="{6F738314-6A16-4196-A1E8-756C78405926}" type="presParOf" srcId="{5AC4ED0A-A686-4A55-A263-1A25D232DB93}" destId="{5E14C18B-AE66-4CB9-A6AD-D9E773569EC0}" srcOrd="1" destOrd="0" presId="urn:microsoft.com/office/officeart/2005/8/layout/chevron2"/>
    <dgm:cxn modelId="{1F38CF08-3162-4A4D-A963-1B70D5FCCA9F}" type="presParOf" srcId="{D8C1EABC-4E5E-4BCB-A0BE-77DDEE68FD93}" destId="{B4B4AE06-8280-407F-8DD8-6CCDBEEA6464}" srcOrd="1" destOrd="0" presId="urn:microsoft.com/office/officeart/2005/8/layout/chevron2"/>
    <dgm:cxn modelId="{222B1D92-34B6-4BD8-8B02-4148A15EF4DC}" type="presParOf" srcId="{D8C1EABC-4E5E-4BCB-A0BE-77DDEE68FD93}" destId="{0CCD207D-45DD-4C85-A282-7936888376D6}" srcOrd="2" destOrd="0" presId="urn:microsoft.com/office/officeart/2005/8/layout/chevron2"/>
    <dgm:cxn modelId="{AEB20A7C-AC6D-4413-9BBF-FE35675B3504}" type="presParOf" srcId="{0CCD207D-45DD-4C85-A282-7936888376D6}" destId="{06FC10AA-8AF4-4A52-A0B5-AED7CF18BD31}" srcOrd="0" destOrd="0" presId="urn:microsoft.com/office/officeart/2005/8/layout/chevron2"/>
    <dgm:cxn modelId="{E15086C6-39E4-460F-A0FE-60B41850D2D5}" type="presParOf" srcId="{0CCD207D-45DD-4C85-A282-7936888376D6}" destId="{186FED08-95FE-47D6-83E8-C23AFCF1C2B7}" srcOrd="1" destOrd="0" presId="urn:microsoft.com/office/officeart/2005/8/layout/chevron2"/>
    <dgm:cxn modelId="{E3AEC33B-DDA5-41EB-AB4C-7CF343C716A0}" type="presParOf" srcId="{D8C1EABC-4E5E-4BCB-A0BE-77DDEE68FD93}" destId="{28AA6750-80C2-4941-B50E-E282D8F2F828}" srcOrd="3" destOrd="0" presId="urn:microsoft.com/office/officeart/2005/8/layout/chevron2"/>
    <dgm:cxn modelId="{655142CD-4ADD-4F7F-9129-C4B65B1C48CC}" type="presParOf" srcId="{D8C1EABC-4E5E-4BCB-A0BE-77DDEE68FD93}" destId="{612DC1FD-AC1A-464E-871D-309BAE8FBF56}" srcOrd="4" destOrd="0" presId="urn:microsoft.com/office/officeart/2005/8/layout/chevron2"/>
    <dgm:cxn modelId="{BD5D1628-C891-4558-AAAD-751C30485B60}" type="presParOf" srcId="{612DC1FD-AC1A-464E-871D-309BAE8FBF56}" destId="{6755551C-F441-4FFF-9044-FE10EECE646D}" srcOrd="0" destOrd="0" presId="urn:microsoft.com/office/officeart/2005/8/layout/chevron2"/>
    <dgm:cxn modelId="{9990BCD0-15B3-4F24-915B-368389F0E17E}" type="presParOf" srcId="{612DC1FD-AC1A-464E-871D-309BAE8FBF56}" destId="{57999739-7A12-4C45-9D50-16345EC884CA}" srcOrd="1" destOrd="0" presId="urn:microsoft.com/office/officeart/2005/8/layout/chevron2"/>
    <dgm:cxn modelId="{52F586DF-7360-4D6C-A4B3-097C38377A01}" type="presParOf" srcId="{D8C1EABC-4E5E-4BCB-A0BE-77DDEE68FD93}" destId="{93DAB461-A9D2-42A5-A69D-DBC747C8953D}" srcOrd="5" destOrd="0" presId="urn:microsoft.com/office/officeart/2005/8/layout/chevron2"/>
    <dgm:cxn modelId="{67FB92E0-6258-448E-BC6D-1554C273E054}" type="presParOf" srcId="{D8C1EABC-4E5E-4BCB-A0BE-77DDEE68FD93}" destId="{22B78CE8-9083-4B7B-A23B-CB0C63E51FFB}" srcOrd="6" destOrd="0" presId="urn:microsoft.com/office/officeart/2005/8/layout/chevron2"/>
    <dgm:cxn modelId="{612A2380-6905-45C0-9FA6-F0CB150277A5}" type="presParOf" srcId="{22B78CE8-9083-4B7B-A23B-CB0C63E51FFB}" destId="{08959634-1C2F-40B4-8645-2DBACD12BB50}" srcOrd="0" destOrd="0" presId="urn:microsoft.com/office/officeart/2005/8/layout/chevron2"/>
    <dgm:cxn modelId="{7DBAA02B-1961-4F70-9235-0A132B9A048C}" type="presParOf" srcId="{22B78CE8-9083-4B7B-A23B-CB0C63E51FFB}" destId="{E43938D7-3D0D-4018-AC73-D32C92A0378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DF0B12-52C1-4E57-A7F5-C132477EFF2C}">
      <dsp:nvSpPr>
        <dsp:cNvPr id="0" name=""/>
        <dsp:cNvSpPr/>
      </dsp:nvSpPr>
      <dsp:spPr>
        <a:xfrm rot="5400000">
          <a:off x="-176490" y="238582"/>
          <a:ext cx="1176602" cy="82362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000" kern="1200" dirty="0"/>
            <a:t>Step1</a:t>
          </a:r>
          <a:endParaRPr kumimoji="1" lang="ja-JP" altLang="en-US" sz="2000" kern="1200" dirty="0"/>
        </a:p>
      </dsp:txBody>
      <dsp:txXfrm rot="-5400000">
        <a:off x="1" y="473903"/>
        <a:ext cx="823621" cy="352981"/>
      </dsp:txXfrm>
    </dsp:sp>
    <dsp:sp modelId="{5E14C18B-AE66-4CB9-A6AD-D9E773569EC0}">
      <dsp:nvSpPr>
        <dsp:cNvPr id="0" name=""/>
        <dsp:cNvSpPr/>
      </dsp:nvSpPr>
      <dsp:spPr>
        <a:xfrm rot="5400000">
          <a:off x="3678865" y="-2843758"/>
          <a:ext cx="934284" cy="67746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1" kern="1200" dirty="0"/>
            <a:t>公式ウェブサイトよりご応募ください。</a:t>
          </a:r>
          <a:r>
            <a:rPr kumimoji="1" lang="ja-JP" altLang="en-US" sz="1200" b="1" kern="1200" dirty="0"/>
            <a:t>（または応募登録フォームにて応募）</a:t>
          </a:r>
          <a:br>
            <a:rPr kumimoji="1" lang="en-GB" altLang="ja-JP" sz="1400" b="1" kern="1200" dirty="0"/>
          </a:br>
          <a:r>
            <a:rPr kumimoji="1" lang="ja-JP" altLang="en-US" sz="1400" u="sng" kern="1200" dirty="0"/>
            <a:t>注意事項</a:t>
          </a:r>
          <a:r>
            <a:rPr kumimoji="1" lang="ja-JP" altLang="en-US" sz="1400" kern="1200" dirty="0"/>
            <a:t>）原則、応募の際に記載いただいた内容をそのまま使用します。</a:t>
          </a:r>
          <a:r>
            <a:rPr kumimoji="1" lang="ja-JP" altLang="en-US" sz="1400" u="wavy" kern="1200" baseline="0" dirty="0">
              <a:uFill>
                <a:solidFill>
                  <a:srgbClr val="FF0000"/>
                </a:solidFill>
              </a:uFill>
            </a:rPr>
            <a:t>タイプミスなどに十分ご留意ください</a:t>
          </a:r>
          <a:r>
            <a:rPr kumimoji="1" lang="ja-JP" altLang="en-US" sz="1400" kern="1200" dirty="0"/>
            <a:t>。</a:t>
          </a:r>
          <a:endParaRPr kumimoji="1" lang="ja-JP" altLang="en-US" sz="1400" b="1" kern="1200" dirty="0"/>
        </a:p>
      </dsp:txBody>
      <dsp:txXfrm rot="-5400000">
        <a:off x="758694" y="122021"/>
        <a:ext cx="6729019" cy="843068"/>
      </dsp:txXfrm>
    </dsp:sp>
    <dsp:sp modelId="{06FC10AA-8AF4-4A52-A0B5-AED7CF18BD31}">
      <dsp:nvSpPr>
        <dsp:cNvPr id="0" name=""/>
        <dsp:cNvSpPr/>
      </dsp:nvSpPr>
      <dsp:spPr>
        <a:xfrm rot="5400000">
          <a:off x="-254422" y="1619816"/>
          <a:ext cx="1332466" cy="823621"/>
        </a:xfrm>
        <a:prstGeom prst="chevron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000" kern="1200" dirty="0"/>
            <a:t>Step2</a:t>
          </a:r>
          <a:endParaRPr kumimoji="1" lang="ja-JP" altLang="en-US" sz="2000" kern="1200" dirty="0"/>
        </a:p>
      </dsp:txBody>
      <dsp:txXfrm rot="-5400000">
        <a:off x="1" y="1777205"/>
        <a:ext cx="823621" cy="508845"/>
      </dsp:txXfrm>
    </dsp:sp>
    <dsp:sp modelId="{186FED08-95FE-47D6-83E8-C23AFCF1C2B7}">
      <dsp:nvSpPr>
        <dsp:cNvPr id="0" name=""/>
        <dsp:cNvSpPr/>
      </dsp:nvSpPr>
      <dsp:spPr>
        <a:xfrm rot="5400000">
          <a:off x="3571075" y="-1557277"/>
          <a:ext cx="1212523" cy="67361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1" kern="1200" dirty="0"/>
            <a:t>ご応募完了後、応募受付完了のメールがお申込者に送信されますので、必ずご確認ください。　　　　　　　　　　　　　　　　　　　　　　　　　</a:t>
          </a:r>
          <a:br>
            <a:rPr kumimoji="1" lang="en-US" altLang="ja-JP" sz="1400" b="1" kern="1200" dirty="0"/>
          </a:br>
          <a:r>
            <a:rPr kumimoji="1" lang="ja-JP" altLang="en-US" sz="1400" kern="1200" dirty="0"/>
            <a:t>（万が一、届かなかった場合は、ご一報ください。）</a:t>
          </a:r>
        </a:p>
      </dsp:txBody>
      <dsp:txXfrm rot="-5400000">
        <a:off x="809273" y="1263715"/>
        <a:ext cx="6676937" cy="1094143"/>
      </dsp:txXfrm>
    </dsp:sp>
    <dsp:sp modelId="{6755551C-F441-4FFF-9044-FE10EECE646D}">
      <dsp:nvSpPr>
        <dsp:cNvPr id="0" name=""/>
        <dsp:cNvSpPr/>
      </dsp:nvSpPr>
      <dsp:spPr>
        <a:xfrm rot="5400000">
          <a:off x="-333719" y="3102673"/>
          <a:ext cx="1491061" cy="823621"/>
        </a:xfrm>
        <a:prstGeom prst="chevron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000" kern="1200" dirty="0"/>
            <a:t>Step3</a:t>
          </a:r>
          <a:endParaRPr kumimoji="1" lang="ja-JP" altLang="en-US" sz="2000" kern="1200" dirty="0"/>
        </a:p>
      </dsp:txBody>
      <dsp:txXfrm rot="-5400000">
        <a:off x="2" y="3180764"/>
        <a:ext cx="823621" cy="667440"/>
      </dsp:txXfrm>
    </dsp:sp>
    <dsp:sp modelId="{57999739-7A12-4C45-9D50-16345EC884CA}">
      <dsp:nvSpPr>
        <dsp:cNvPr id="0" name=""/>
        <dsp:cNvSpPr/>
      </dsp:nvSpPr>
      <dsp:spPr>
        <a:xfrm rot="5400000">
          <a:off x="3472395" y="-59485"/>
          <a:ext cx="1438580" cy="67361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b="1" kern="1200" dirty="0"/>
            <a:t>出品酒サンプルを国内の輸送委託業者（新潟）までご送付ください。</a:t>
          </a:r>
          <a:br>
            <a:rPr kumimoji="1" lang="en-GB" altLang="ja-JP" sz="1400" kern="1200" dirty="0"/>
          </a:br>
          <a:r>
            <a:rPr kumimoji="1" lang="ja-JP" altLang="en-US" sz="1400" u="sng" kern="1200" dirty="0"/>
            <a:t>注意事項１</a:t>
          </a:r>
          <a:r>
            <a:rPr kumimoji="1" lang="ja-JP" altLang="en-US" sz="1400" u="none" kern="1200" dirty="0"/>
            <a:t>）</a:t>
          </a:r>
          <a:r>
            <a:rPr kumimoji="1" lang="ja-JP" altLang="en-US" sz="1400" kern="1200" dirty="0"/>
            <a:t>サンプルボトル裏面に必ず「</a:t>
          </a:r>
          <a:r>
            <a:rPr kumimoji="1" lang="ja-JP" altLang="en-US" sz="1400" u="wavy" kern="1200" baseline="0" dirty="0">
              <a:uFill>
                <a:solidFill>
                  <a:srgbClr val="FF0000"/>
                </a:solidFill>
              </a:uFill>
            </a:rPr>
            <a:t>概要ラベル」の添</a:t>
          </a:r>
          <a:r>
            <a:rPr kumimoji="1" lang="ja-JP" altLang="en-US" sz="1400" u="wavy" strike="noStrike" kern="1200" baseline="0" dirty="0">
              <a:uFill>
                <a:solidFill>
                  <a:srgbClr val="FF0000"/>
                </a:solidFill>
              </a:uFill>
            </a:rPr>
            <a:t>付</a:t>
          </a:r>
          <a:r>
            <a:rPr kumimoji="1" lang="ja-JP" altLang="en-US" sz="1400" u="none" strike="noStrike" kern="1200" dirty="0"/>
            <a:t>をお願い致します。</a:t>
          </a:r>
          <a:br>
            <a:rPr kumimoji="1" lang="en-GB" altLang="ja-JP" sz="1400" u="none" strike="noStrike" kern="1200" dirty="0"/>
          </a:br>
          <a:r>
            <a:rPr kumimoji="1" lang="ja-JP" altLang="en-US" sz="1400" u="sng" strike="noStrike" kern="1200" dirty="0"/>
            <a:t>注意事項２</a:t>
          </a:r>
          <a:r>
            <a:rPr kumimoji="1" lang="ja-JP" altLang="en-US" sz="1400" u="none" kern="1200" dirty="0"/>
            <a:t>）</a:t>
          </a:r>
          <a:r>
            <a:rPr kumimoji="1" lang="ja-JP" altLang="en-US" sz="1400" kern="1200" dirty="0"/>
            <a:t>輸送委託業者に到着後、一度開封いたします。新潟まで安全に届く、かつ再度の輸送に耐えうる梱包をお願いいたしま</a:t>
          </a:r>
          <a:r>
            <a:rPr kumimoji="1" lang="ja-JP" alt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游ゴシック" panose="020F0502020204030204"/>
              <a:ea typeface="游ゴシック" panose="020B0400000000000000" pitchFamily="34" charset="-128"/>
              <a:cs typeface="+mn-cs"/>
            </a:rPr>
            <a:t>す。（過剰な梱包はお控えください。）</a:t>
          </a:r>
        </a:p>
      </dsp:txBody>
      <dsp:txXfrm rot="-5400000">
        <a:off x="823622" y="2659514"/>
        <a:ext cx="6665901" cy="1298128"/>
      </dsp:txXfrm>
    </dsp:sp>
    <dsp:sp modelId="{08959634-1C2F-40B4-8645-2DBACD12BB50}">
      <dsp:nvSpPr>
        <dsp:cNvPr id="0" name=""/>
        <dsp:cNvSpPr/>
      </dsp:nvSpPr>
      <dsp:spPr>
        <a:xfrm rot="5400000">
          <a:off x="-347021" y="4567816"/>
          <a:ext cx="1517664" cy="823621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200" kern="1200" dirty="0"/>
            <a:t>Step4</a:t>
          </a:r>
          <a:endParaRPr kumimoji="1" lang="ja-JP" altLang="en-US" sz="2200" kern="1200" dirty="0"/>
        </a:p>
      </dsp:txBody>
      <dsp:txXfrm rot="-5400000">
        <a:off x="1" y="4632606"/>
        <a:ext cx="823621" cy="694043"/>
      </dsp:txXfrm>
    </dsp:sp>
    <dsp:sp modelId="{E43938D7-3D0D-4018-AC73-D32C92A03785}">
      <dsp:nvSpPr>
        <dsp:cNvPr id="0" name=""/>
        <dsp:cNvSpPr/>
      </dsp:nvSpPr>
      <dsp:spPr>
        <a:xfrm rot="5400000">
          <a:off x="3569405" y="1414353"/>
          <a:ext cx="1244560" cy="67361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u="wavy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uFill>
                <a:solidFill>
                  <a:srgbClr val="FF0000"/>
                </a:solidFill>
              </a:uFill>
              <a:latin typeface="游ゴシック" panose="020F0502020204030204"/>
              <a:ea typeface="游ゴシック" panose="020B0400000000000000" pitchFamily="34" charset="-128"/>
              <a:cs typeface="+mn-cs"/>
            </a:rPr>
            <a:t>「原材料表示シート」</a:t>
          </a:r>
          <a:r>
            <a:rPr kumimoji="1" lang="ja-JP" alt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游ゴシック" panose="020F0502020204030204"/>
              <a:ea typeface="游ゴシック" panose="020B0400000000000000" pitchFamily="34" charset="-128"/>
              <a:cs typeface="+mn-cs"/>
            </a:rPr>
            <a:t>を指定の宛先までメールでご送付ください。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游ゴシック" panose="020F0502020204030204"/>
              <a:ea typeface="游ゴシック" panose="020B0400000000000000" pitchFamily="34" charset="-128"/>
              <a:cs typeface="+mn-cs"/>
            </a:rPr>
            <a:t>出品酒は丁寧にお取り扱いさせていただきます。後日、輸送委託業者から直接、輸送料の請求書が送られますのでご入金をお願いいたします。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400" kern="1200" dirty="0"/>
            <a:t>結果発表までしばらくお待ちください。</a:t>
          </a:r>
        </a:p>
      </dsp:txBody>
      <dsp:txXfrm rot="-5400000">
        <a:off x="823622" y="4220890"/>
        <a:ext cx="6675373" cy="1123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3D17A63-636B-4B56-AAAF-4426B7097BAA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30EBCDD-7368-4C49-8174-9699FD9F5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390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0EBCDD-7368-4C49-8174-9699FD9F552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14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28CC22-746B-4E84-B60F-B307218AF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8280199-95C1-4B32-94AA-3222FE8991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4FC42A-0392-4C25-A3CE-43208C7A3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239281-D646-4FF1-84C1-48B42C236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6AD03A-261F-489F-9E0D-D92D7CB7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DF3744ED-9875-4401-94DF-654ED6CC68FB}"/>
              </a:ext>
            </a:extLst>
          </p:cNvPr>
          <p:cNvCxnSpPr>
            <a:cxnSpLocks/>
          </p:cNvCxnSpPr>
          <p:nvPr userDrawn="1"/>
        </p:nvCxnSpPr>
        <p:spPr>
          <a:xfrm>
            <a:off x="354052" y="779655"/>
            <a:ext cx="11520000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, logo&#10;&#10;Description automatically generated">
            <a:extLst>
              <a:ext uri="{FF2B5EF4-FFF2-40B4-BE49-F238E27FC236}">
                <a16:creationId xmlns:a16="http://schemas.microsoft.com/office/drawing/2014/main" id="{F361728F-7CC1-45D5-BA09-7444E69E9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32" y="194538"/>
            <a:ext cx="963735" cy="484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53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C12BFD-99DC-4227-8269-5D3593BF2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156377-AC26-4292-96F8-E0FA30DC5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717F9-A1FC-4D6A-B817-54A14EEE9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86622-EC8F-4BEC-B31B-AB71D8E13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19D49F-F0BA-4B50-BAEC-E0A8EE7D4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22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1A9B67A-B01F-46FB-8BF5-44EC29874D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A4B384B-B925-41DF-8EB5-701C9B4D4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B7D45C-DE94-4188-95C1-F44ED0736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349DA9-5415-4BD5-A81A-5979E1709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A3C513-40DD-4B01-A69E-4067748AE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81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445D9A-6595-44F0-BE6B-7535B2362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7C81EC-41C3-43D7-977C-24FC6DD56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31260F-8AA3-437A-838A-74998C8A1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5BA4AD-0259-4226-8410-992C371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E9DF2-BA34-4C7A-AF5E-9B2E5BD19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6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55D4EF-A0D0-49DD-80C6-E15BE808C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02F744-BA38-40A2-93B0-8A780642B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F684EE-2D97-46EA-AE59-65F84B6B5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ED31C3-2FE2-4604-BE1A-FA23EF2E3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2F8895-E0B6-4145-B769-38102D773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669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3964E-DD0A-406D-AF74-AD4488762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683E2C-3592-4CB7-98E7-D3AEA8E70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55B4C9-97CB-4FCA-A26A-400FBD7BA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7C769D1-6ACA-4B08-A877-57BF3AB52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C6EBF4-AA83-451F-ADB4-DF5B75ED7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9A7D3B-DEEF-48CC-B5F4-9FFFD66A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00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843CB5-2DE4-4F60-AB0D-ABDB7C70C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8365A3-5251-4925-A734-2F4DF6AA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68C6367-92F2-420F-9BCE-A4C7273172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FE7338E-68F3-44D7-B2E8-D1A67AC1BF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5388BDE-308F-4631-9A3B-E568A1741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03E5F4E-4DD0-4C5B-A71B-F9B1F233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8DA6E7F-7768-4766-A041-15EC0C8F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960AD03-24DE-4534-A40B-1549CD3CC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021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9329C0-D43A-4D7E-9F74-2D87F7D37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ADC9832-593B-4E38-B13B-F6AE2036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89029E9-6BCB-46AE-ABAD-F169865FD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DF617F2-4985-4384-8AC8-2CBE5FA70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18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0B4111-D8A6-41F0-A89F-2EC9ECD2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AF97A19-6E88-4057-8C2F-347CCBCE1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A407ED-6415-46E0-A9F8-193A0F0E2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777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4BF190-3B5B-450D-B934-D7B34092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6B49DD-3CFD-4F38-BE25-7F63D964C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F767B8-574E-4882-8E3B-1936AED5E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BFEC6A-B670-4303-A45B-4EE820300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3C0EB7-757F-4EF9-A90F-AFA8E112A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CA4597-0C09-4CA9-ABE6-8B96BDBF8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69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30BE90-5497-4E5C-AE1A-E36DD2E9C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DF9191B-8B99-4345-95EB-4C10162A9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2FCCDE-BBB7-4E78-AB0E-68F4460F1D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6C2FACE-D33B-4A0F-AE20-3C1105B0A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79E75B-E9FD-4CBF-87C2-46BAF436F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BD941D-1BAB-4D3F-AF55-B106AF3F5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960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05798FA-3B46-4F01-98DA-9C14D73CD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78FCC18-E137-424A-931F-3E14D4CEA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C21AA5-A839-4FF9-BEBB-02B86FEF2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EB0CE-5EAB-4F45-B162-2DB86A7CA973}" type="datetimeFigureOut">
              <a:rPr kumimoji="1" lang="ja-JP" altLang="en-US" smtClean="0"/>
              <a:t>2026/7/1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AF16B2-8BA8-4BF0-ABF4-A2DA44B04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D712B7-945B-4AC2-9883-620D065E0C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62136-98E4-43FF-90EE-F27835E1C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92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luxembourgsakechallenge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uxembourgsakechallenge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A1F1C9-491A-4480-A097-09F2CB904BF5}"/>
              </a:ext>
            </a:extLst>
          </p:cNvPr>
          <p:cNvSpPr txBox="1"/>
          <p:nvPr/>
        </p:nvSpPr>
        <p:spPr>
          <a:xfrm>
            <a:off x="1611561" y="149088"/>
            <a:ext cx="10145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ルクセンブルク酒</a:t>
            </a:r>
            <a:r>
              <a:rPr kumimoji="1" lang="ja-JP" altLang="en-US" sz="3200" b="1"/>
              <a:t>チャレンジ</a:t>
            </a:r>
            <a:r>
              <a:rPr kumimoji="1" lang="en-US" altLang="ja-JP" sz="3200" b="1" dirty="0"/>
              <a:t>2026</a:t>
            </a:r>
            <a:r>
              <a:rPr kumimoji="1" lang="ja-JP" altLang="en-US" sz="3200" b="1"/>
              <a:t> </a:t>
            </a:r>
            <a:r>
              <a:rPr kumimoji="1" lang="ja-JP" altLang="en-US" sz="3200" b="1" dirty="0"/>
              <a:t>－応募のきまり－</a:t>
            </a: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84355E72-814A-417F-983F-03B08C07B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081049"/>
              </p:ext>
            </p:extLst>
          </p:nvPr>
        </p:nvGraphicFramePr>
        <p:xfrm>
          <a:off x="344556" y="934940"/>
          <a:ext cx="5579166" cy="584107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997227">
                  <a:extLst>
                    <a:ext uri="{9D8B030D-6E8A-4147-A177-3AD203B41FA5}">
                      <a16:colId xmlns:a16="http://schemas.microsoft.com/office/drawing/2014/main" val="4047355441"/>
                    </a:ext>
                  </a:extLst>
                </a:gridCol>
                <a:gridCol w="4581939">
                  <a:extLst>
                    <a:ext uri="{9D8B030D-6E8A-4147-A177-3AD203B41FA5}">
                      <a16:colId xmlns:a16="http://schemas.microsoft.com/office/drawing/2014/main" val="1728421825"/>
                    </a:ext>
                  </a:extLst>
                </a:gridCol>
              </a:tblGrid>
              <a:tr h="4263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項目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ポイント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40745099"/>
                  </a:ext>
                </a:extLst>
              </a:tr>
              <a:tr h="73636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応募資格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/>
                        <a:t>酒の製造者、販売者、輸出業者、コンサルタントおよび輸入業者など全て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69515340"/>
                  </a:ext>
                </a:extLst>
              </a:tr>
              <a:tr h="1092651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酒の種類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/>
                        <a:t>アルコール度数</a:t>
                      </a:r>
                      <a:r>
                        <a:rPr kumimoji="1" lang="en-US" altLang="ja-JP" sz="1600" dirty="0"/>
                        <a:t>20</a:t>
                      </a:r>
                      <a:r>
                        <a:rPr kumimoji="1" lang="ja-JP" altLang="en-US" sz="1600" dirty="0"/>
                        <a:t>度未満のもの</a:t>
                      </a:r>
                      <a:br>
                        <a:rPr kumimoji="1" lang="en-US" altLang="ja-JP" sz="1600" dirty="0"/>
                      </a:br>
                      <a:r>
                        <a:rPr lang="ja-JP" altLang="en-US" sz="1600" dirty="0"/>
                        <a:t>（普通酒、本醸造、純米、吟醸、純米吟醸、大吟醸、純米大吟醸、古酒、梅酒、柚子酒、日本国内で醸造されたワインなど）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19672808"/>
                  </a:ext>
                </a:extLst>
              </a:tr>
              <a:tr h="67833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出品酒のサイズ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/>
                        <a:t>基本的には</a:t>
                      </a:r>
                      <a:r>
                        <a:rPr kumimoji="1" lang="en-GB" altLang="ja-JP" sz="1600" dirty="0"/>
                        <a:t>720ml x 2</a:t>
                      </a:r>
                      <a:r>
                        <a:rPr kumimoji="1" lang="ja-JP" altLang="en-US" sz="1600" dirty="0"/>
                        <a:t>本</a:t>
                      </a:r>
                      <a:endParaRPr kumimoji="1" lang="en-GB" altLang="ja-JP" sz="160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GB" altLang="ja-JP" sz="1600" dirty="0"/>
                        <a:t>     </a:t>
                      </a:r>
                      <a:r>
                        <a:rPr kumimoji="1" lang="ja-JP" altLang="en-US" sz="1600" dirty="0"/>
                        <a:t>但し、合計容量が最低</a:t>
                      </a:r>
                      <a:r>
                        <a:rPr kumimoji="1" lang="en-US" altLang="ja-JP" sz="1600" dirty="0"/>
                        <a:t>1440ml </a:t>
                      </a:r>
                      <a:r>
                        <a:rPr kumimoji="1" lang="ja-JP" altLang="en-US" sz="1600" dirty="0"/>
                        <a:t>以上あれば、</a:t>
                      </a:r>
                      <a:endParaRPr kumimoji="1" lang="en-GB" altLang="ja-JP" sz="160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GB" altLang="ja-JP" sz="1600" dirty="0"/>
                        <a:t>     </a:t>
                      </a:r>
                      <a:r>
                        <a:rPr kumimoji="1" lang="ja-JP" altLang="en-US" sz="1600" dirty="0"/>
                        <a:t>他のサイズも可。</a:t>
                      </a:r>
                      <a:r>
                        <a:rPr kumimoji="1" lang="en-GB" altLang="ja-JP" sz="1600" dirty="0"/>
                        <a:t>(</a:t>
                      </a:r>
                      <a:r>
                        <a:rPr kumimoji="1" lang="en-US" altLang="ja-JP" sz="1600" dirty="0"/>
                        <a:t>1</a:t>
                      </a:r>
                      <a:r>
                        <a:rPr kumimoji="1" lang="ja-JP" altLang="en-US" sz="1600" dirty="0"/>
                        <a:t>本の容量は</a:t>
                      </a:r>
                      <a:r>
                        <a:rPr kumimoji="1" lang="en-US" altLang="ja-JP" sz="1600" dirty="0"/>
                        <a:t>1ℓ</a:t>
                      </a:r>
                      <a:r>
                        <a:rPr kumimoji="1" lang="ja-JP" altLang="en-US" sz="1600" dirty="0"/>
                        <a:t>以下であ</a:t>
                      </a:r>
                      <a:endParaRPr kumimoji="1" lang="en-GB" altLang="ja-JP" sz="160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GB" altLang="ja-JP" sz="1600" dirty="0"/>
                        <a:t> </a:t>
                      </a:r>
                      <a:r>
                        <a:rPr kumimoji="1" lang="ja-JP" altLang="en-US" sz="1600" dirty="0"/>
                        <a:t>　ること。）</a:t>
                      </a:r>
                      <a:endParaRPr kumimoji="1" lang="en-US" altLang="ja-JP" sz="160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83550039"/>
                  </a:ext>
                </a:extLst>
              </a:tr>
              <a:tr h="928468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参加方法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/>
                        <a:t>公式ウェブサイトから応募申込み</a:t>
                      </a:r>
                      <a:br>
                        <a:rPr kumimoji="1" lang="en-US" altLang="ja-JP" sz="1600" dirty="0"/>
                      </a:br>
                      <a:r>
                        <a:rPr kumimoji="1" lang="ja-JP" altLang="en-US" sz="1600" dirty="0"/>
                        <a:t>あるいは、応募登録フォームを指定のメールアドレスへ送付</a:t>
                      </a:r>
                      <a:endParaRPr kumimoji="1" lang="en-US" altLang="ja-JP" sz="160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98812183"/>
                  </a:ext>
                </a:extLst>
              </a:tr>
              <a:tr h="111946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参加</a:t>
                      </a:r>
                      <a:endParaRPr kumimoji="1" lang="en-US" altLang="ja-JP" sz="1600" dirty="0"/>
                    </a:p>
                    <a:p>
                      <a:pPr algn="dist"/>
                      <a:r>
                        <a:rPr kumimoji="1" lang="ja-JP" altLang="en-US" sz="1600" dirty="0"/>
                        <a:t>登録後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600" dirty="0"/>
                        <a:t>出品酒の輸送料は参加者負担</a:t>
                      </a:r>
                      <a:br>
                        <a:rPr kumimoji="1" lang="en-US" altLang="ja-JP" sz="1600" dirty="0"/>
                      </a:br>
                      <a:r>
                        <a:rPr kumimoji="1" lang="en-US" altLang="ja-JP" sz="1600" dirty="0"/>
                        <a:t>※</a:t>
                      </a:r>
                      <a:r>
                        <a:rPr kumimoji="1" lang="ja-JP" altLang="en-US" sz="1600" dirty="0"/>
                        <a:t>輸出業務に関わる諸経費や、ルクセンブルク到着後の関税等の費用は主催者負担</a:t>
                      </a:r>
                      <a:endParaRPr kumimoji="1" lang="en-US" altLang="ja-JP" sz="160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78903321"/>
                  </a:ext>
                </a:extLst>
              </a:tr>
              <a:tr h="471008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参加費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/>
                        <a:t>出品酒</a:t>
                      </a:r>
                      <a:r>
                        <a:rPr kumimoji="1" lang="en-US" altLang="ja-JP" sz="1600" dirty="0"/>
                        <a:t>1</a:t>
                      </a:r>
                      <a:r>
                        <a:rPr kumimoji="1" lang="ja-JP" altLang="en-US" sz="1600" dirty="0"/>
                        <a:t>点につき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59,000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74449900"/>
                  </a:ext>
                </a:extLst>
              </a:tr>
            </a:tbl>
          </a:graphicData>
        </a:graphic>
      </p:graphicFrame>
      <p:graphicFrame>
        <p:nvGraphicFramePr>
          <p:cNvPr id="12" name="表 9">
            <a:extLst>
              <a:ext uri="{FF2B5EF4-FFF2-40B4-BE49-F238E27FC236}">
                <a16:creationId xmlns:a16="http://schemas.microsoft.com/office/drawing/2014/main" id="{A1FAB7D2-03A8-4463-BD38-E04FE3554F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707305"/>
              </p:ext>
            </p:extLst>
          </p:nvPr>
        </p:nvGraphicFramePr>
        <p:xfrm>
          <a:off x="6125817" y="934940"/>
          <a:ext cx="5721627" cy="585774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000540">
                  <a:extLst>
                    <a:ext uri="{9D8B030D-6E8A-4147-A177-3AD203B41FA5}">
                      <a16:colId xmlns:a16="http://schemas.microsoft.com/office/drawing/2014/main" val="4047355441"/>
                    </a:ext>
                  </a:extLst>
                </a:gridCol>
                <a:gridCol w="4721087">
                  <a:extLst>
                    <a:ext uri="{9D8B030D-6E8A-4147-A177-3AD203B41FA5}">
                      <a16:colId xmlns:a16="http://schemas.microsoft.com/office/drawing/2014/main" val="1728421825"/>
                    </a:ext>
                  </a:extLst>
                </a:gridCol>
              </a:tblGrid>
              <a:tr h="3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項目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ポイント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40745099"/>
                  </a:ext>
                </a:extLst>
              </a:tr>
              <a:tr h="149039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参加費</a:t>
                      </a:r>
                      <a:endParaRPr kumimoji="1" lang="en-US" altLang="ja-JP" sz="1600" dirty="0"/>
                    </a:p>
                    <a:p>
                      <a:pPr algn="dist"/>
                      <a:r>
                        <a:rPr kumimoji="1" lang="ja-JP" altLang="en-US" sz="1600" dirty="0"/>
                        <a:t>支払い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600" dirty="0" err="1"/>
                        <a:t>Paypal</a:t>
                      </a:r>
                      <a:r>
                        <a:rPr kumimoji="1" lang="ja-JP" altLang="en-US" sz="1600" dirty="0"/>
                        <a:t>（クレジットカード）</a:t>
                      </a:r>
                      <a:endParaRPr kumimoji="1" lang="en-US" altLang="ja-JP" sz="16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/>
                        <a:t>クレジットカード</a:t>
                      </a:r>
                      <a:endParaRPr kumimoji="1" lang="en-GB" altLang="ja-JP" sz="160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1"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（VISA/Mastercard/American Express/UnionPay）</a:t>
                      </a:r>
                      <a:endParaRPr kumimoji="1" lang="en-GB" altLang="ja-JP" sz="14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600" dirty="0"/>
                        <a:t>銀行振込（</a:t>
                      </a:r>
                      <a:r>
                        <a:rPr kumimoji="1" lang="en-US" altLang="ja-JP" sz="1600" dirty="0"/>
                        <a:t>Wise</a:t>
                      </a:r>
                      <a:r>
                        <a:rPr kumimoji="1" lang="ja-JP" altLang="en-US" sz="1600" dirty="0"/>
                        <a:t>等の国際送金サービス含む）</a:t>
                      </a:r>
                      <a:endParaRPr kumimoji="1" lang="en-GB" altLang="ja-JP" sz="160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600" dirty="0"/>
                        <a:t>※</a:t>
                      </a:r>
                      <a:r>
                        <a:rPr kumimoji="1" lang="en-GB" altLang="ja-JP" sz="1600" dirty="0"/>
                        <a:t> </a:t>
                      </a:r>
                      <a:r>
                        <a:rPr kumimoji="1" lang="ja-JP" altLang="en-US" sz="1600" dirty="0"/>
                        <a:t>振込等にかかる全ての手数料は参加者負担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7119890"/>
                  </a:ext>
                </a:extLst>
              </a:tr>
              <a:tr h="152958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指定</a:t>
                      </a:r>
                      <a:endParaRPr kumimoji="1" lang="en-US" altLang="ja-JP" sz="1600" dirty="0"/>
                    </a:p>
                    <a:p>
                      <a:pPr algn="dist"/>
                      <a:r>
                        <a:rPr kumimoji="1" lang="ja-JP" altLang="en-US" sz="1600" dirty="0"/>
                        <a:t>口座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GB" sz="1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Global Link S.A R.L.,</a:t>
                      </a:r>
                    </a:p>
                    <a:p>
                      <a:r>
                        <a:rPr kumimoji="1" lang="en-GB" sz="1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BIC CELLLULL, IBAN LU82 0141 5723 0760 0000</a:t>
                      </a:r>
                    </a:p>
                    <a:p>
                      <a:r>
                        <a:rPr kumimoji="1" lang="en-GB" sz="1600" kern="12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 the EUR currency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43793471"/>
                  </a:ext>
                </a:extLst>
              </a:tr>
              <a:tr h="56918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/>
                        <a:t>応募締切</a:t>
                      </a:r>
                      <a:endParaRPr kumimoji="1" lang="ja-JP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de-DE" altLang="ja-JP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de-DE" altLang="ja-JP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日（木）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74546795"/>
                  </a:ext>
                </a:extLst>
              </a:tr>
              <a:tr h="222274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出品酒</a:t>
                      </a:r>
                      <a:r>
                        <a:rPr kumimoji="1" lang="ja-JP" altLang="en-US" sz="1600"/>
                        <a:t>の納品期間</a:t>
                      </a:r>
                      <a:endParaRPr kumimoji="1" lang="ja-JP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202</a:t>
                      </a:r>
                      <a:r>
                        <a:rPr kumimoji="1" lang="de-DE" altLang="ja-JP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日（金）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〜</a:t>
                      </a:r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de-DE" altLang="ja-JP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日（金）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60378068"/>
                  </a:ext>
                </a:extLst>
              </a:tr>
              <a:tr h="613954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お問い合わせ先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GB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hello@luxembourgsakechallenge.com</a:t>
                      </a:r>
                      <a:endParaRPr kumimoji="1" lang="ja-JP" alt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176141"/>
                  </a:ext>
                </a:extLst>
              </a:tr>
              <a:tr h="74022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dirty="0"/>
                        <a:t>公式ウェブサイト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altLang="ja-JP" sz="2000" dirty="0">
                          <a:latin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https://luxembourgsakechallenge.com/</a:t>
                      </a:r>
                      <a:endParaRPr lang="en-GB" altLang="ja-JP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47018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68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図表 1">
            <a:extLst>
              <a:ext uri="{FF2B5EF4-FFF2-40B4-BE49-F238E27FC236}">
                <a16:creationId xmlns:a16="http://schemas.microsoft.com/office/drawing/2014/main" id="{02CB439A-9771-463C-9FA7-0FA1B98B8C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8353808"/>
              </p:ext>
            </p:extLst>
          </p:nvPr>
        </p:nvGraphicFramePr>
        <p:xfrm>
          <a:off x="287079" y="903768"/>
          <a:ext cx="7559749" cy="580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表 4">
            <a:extLst>
              <a:ext uri="{FF2B5EF4-FFF2-40B4-BE49-F238E27FC236}">
                <a16:creationId xmlns:a16="http://schemas.microsoft.com/office/drawing/2014/main" id="{1F5A6E63-A967-4714-9EF4-DA721DBE0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457392"/>
              </p:ext>
            </p:extLst>
          </p:nvPr>
        </p:nvGraphicFramePr>
        <p:xfrm>
          <a:off x="8027128" y="992438"/>
          <a:ext cx="3834810" cy="5247649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84791">
                  <a:extLst>
                    <a:ext uri="{9D8B030D-6E8A-4147-A177-3AD203B41FA5}">
                      <a16:colId xmlns:a16="http://schemas.microsoft.com/office/drawing/2014/main" val="1037833560"/>
                    </a:ext>
                  </a:extLst>
                </a:gridCol>
                <a:gridCol w="3250019">
                  <a:extLst>
                    <a:ext uri="{9D8B030D-6E8A-4147-A177-3AD203B41FA5}">
                      <a16:colId xmlns:a16="http://schemas.microsoft.com/office/drawing/2014/main" val="2485469543"/>
                    </a:ext>
                  </a:extLst>
                </a:gridCol>
              </a:tblGrid>
              <a:tr h="44843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確認項目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9479479"/>
                  </a:ext>
                </a:extLst>
              </a:tr>
              <a:tr h="389441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↓お申込者様のチェック欄としてお使いください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23108868"/>
                  </a:ext>
                </a:extLst>
              </a:tr>
              <a:tr h="875608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応募登録フォームについて</a:t>
                      </a:r>
                      <a:endParaRPr kumimoji="1" lang="en-GB" altLang="ja-JP" sz="1400" dirty="0"/>
                    </a:p>
                    <a:p>
                      <a:r>
                        <a:rPr kumimoji="1" lang="ja-JP" altLang="en-US" sz="1400" dirty="0"/>
                        <a:t> </a:t>
                      </a:r>
                      <a:r>
                        <a:rPr kumimoji="1" lang="en-GB" altLang="ja-JP" sz="1400" dirty="0"/>
                        <a:t>- </a:t>
                      </a:r>
                      <a:r>
                        <a:rPr kumimoji="1" lang="ja-JP" altLang="en-US" sz="1400" dirty="0"/>
                        <a:t>お申込者情報と出品酒情報の内容に誤りが無いか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24820687"/>
                  </a:ext>
                </a:extLst>
              </a:tr>
              <a:tr h="494328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参加費のお支払いが完了した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3792597"/>
                  </a:ext>
                </a:extLst>
              </a:tr>
              <a:tr h="481032">
                <a:tc>
                  <a:txBody>
                    <a:bodyPr/>
                    <a:lstStyle/>
                    <a:p>
                      <a:endParaRPr kumimoji="1" lang="ja-JP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応募受付完了のメールを受け取った</a:t>
                      </a:r>
                      <a:endParaRPr kumimoji="1" lang="en-GB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48188512"/>
                  </a:ext>
                </a:extLst>
              </a:tr>
              <a:tr h="1166949">
                <a:tc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出品酒サンプル裏面に概要ラベルを添付した</a:t>
                      </a:r>
                      <a:endParaRPr kumimoji="1" lang="en-GB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（糊付けはせずに、左辺のみをセロテープで固定する）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65951576"/>
                  </a:ext>
                </a:extLst>
              </a:tr>
              <a:tr h="561701">
                <a:tc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出品</a:t>
                      </a:r>
                      <a:r>
                        <a:rPr kumimoji="1" lang="ja-JP" alt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酒の「原材料表示シート」を送付した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8106713"/>
                  </a:ext>
                </a:extLst>
              </a:tr>
              <a:tr h="83015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出品酒サンプルを（破損などないよう）安全な梱包状態で送付した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477002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B5F898-EAF1-43E7-A44D-A483F585868A}"/>
              </a:ext>
            </a:extLst>
          </p:cNvPr>
          <p:cNvSpPr txBox="1"/>
          <p:nvPr/>
        </p:nvSpPr>
        <p:spPr>
          <a:xfrm>
            <a:off x="1611561" y="149088"/>
            <a:ext cx="10145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ルクセンブルク酒</a:t>
            </a:r>
            <a:r>
              <a:rPr kumimoji="1" lang="ja-JP" altLang="en-US" sz="3200" b="1"/>
              <a:t>チャレンジ</a:t>
            </a:r>
            <a:r>
              <a:rPr kumimoji="1" lang="en-US" altLang="ja-JP" sz="3200" b="1" dirty="0"/>
              <a:t>2026</a:t>
            </a:r>
            <a:r>
              <a:rPr kumimoji="1" lang="ja-JP" altLang="en-US" sz="3200" b="1"/>
              <a:t> </a:t>
            </a:r>
            <a:r>
              <a:rPr lang="ja-JP" altLang="en-US" sz="3200" b="1" dirty="0"/>
              <a:t>－</a:t>
            </a:r>
            <a:r>
              <a:rPr kumimoji="1" lang="ja-JP" altLang="en-US" sz="3200" b="1" dirty="0"/>
              <a:t>応募の</a:t>
            </a:r>
            <a:r>
              <a:rPr lang="ja-JP" altLang="en-US" sz="3200" b="1" dirty="0"/>
              <a:t>流れ－</a:t>
            </a:r>
            <a:endParaRPr kumimoji="1" lang="ja-JP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7611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6676</TotalTime>
  <Words>595</Words>
  <Application>Microsoft Macintosh PowerPoint</Application>
  <PresentationFormat>Widescreen</PresentationFormat>
  <Paragraphs>63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Office テーマ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Yukiko Chabata</dc:creator>
  <cp:lastModifiedBy>Makiko Gräfin von Oberndorff</cp:lastModifiedBy>
  <cp:revision>64</cp:revision>
  <cp:lastPrinted>2022-06-14T00:24:09Z</cp:lastPrinted>
  <dcterms:created xsi:type="dcterms:W3CDTF">2020-05-04T17:21:58Z</dcterms:created>
  <dcterms:modified xsi:type="dcterms:W3CDTF">2026-07-01T07:36:12Z</dcterms:modified>
</cp:coreProperties>
</file>